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256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645C-2C1C-43D2-839B-05421E7157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0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86FCB-6712-412D-9105-7210D56B4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B040-73AA-4F49-9E1E-4807C5921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797A-C8EC-42AF-96CC-992385BF7C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9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8F6F-F812-435C-932B-16A001692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5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C481-A195-4CC3-82DF-DBD04BECC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9058-C349-42C7-AA23-14B8E8B4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1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DB46-D5F4-45FE-A647-007DD5AC31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7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18EE-F717-4CD0-97A6-632F12F64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538DE-FE80-49C3-B827-DE37B22AE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B95B-0BB2-4ABE-A230-FFD623F45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C45CD-5F67-4C18-9E7C-34EA280874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4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C8A4F0-0EA0-46E0-9B02-BB62D3DD13E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508CD5-59FB-4C27-AB63-CFB0933969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37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" y="1143000"/>
            <a:ext cx="8991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6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QUÝ THẦY CÔ VÀ CÁC EM HỌC SINH!!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362200" y="3436203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THỂ DỤC LỚP 1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800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: ĐOÀN MINH HOÀNG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79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126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0" kern="0" dirty="0" err="1" smtClean="0">
                <a:solidFill>
                  <a:srgbClr val="FF0000"/>
                </a:solidFill>
                <a:effectLst/>
                <a:latin typeface="Times New Roman"/>
              </a:rPr>
              <a:t>Bài</a:t>
            </a:r>
            <a:r>
              <a:rPr lang="en-US" sz="2800" b="0" kern="0" dirty="0" smtClean="0">
                <a:solidFill>
                  <a:srgbClr val="FF0000"/>
                </a:solidFill>
                <a:effectLst/>
                <a:latin typeface="Times New Roman"/>
              </a:rPr>
              <a:t> 24: </a:t>
            </a:r>
            <a:endParaRPr lang="en-US" sz="2800" b="1" kern="0" dirty="0" smtClean="0">
              <a:solidFill>
                <a:srgbClr val="FF0000"/>
              </a:solidFill>
              <a:effectLst/>
              <a:latin typeface="VNI-Times"/>
            </a:endParaRPr>
          </a:p>
          <a:p>
            <a:pPr algn="ctr">
              <a:spcAft>
                <a:spcPts val="0"/>
              </a:spcAft>
            </a:pPr>
            <a:r>
              <a:rPr lang="en-US" sz="2800" b="1" kern="0" dirty="0" smtClean="0">
                <a:solidFill>
                  <a:srgbClr val="FF0000"/>
                </a:solidFill>
                <a:effectLst/>
                <a:latin typeface="VNI-Times"/>
              </a:rPr>
              <a:t>BAØI THEÅ DUÏC – ÑOÄI HÌNH ÑOÄI NGUÕ</a:t>
            </a:r>
            <a:endParaRPr lang="en-US" sz="2800" b="1" kern="0" dirty="0">
              <a:solidFill>
                <a:srgbClr val="FF0000"/>
              </a:solidFill>
              <a:effectLst/>
              <a:latin typeface="VNI-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709" y="1524000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9812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800" dirty="0" err="1" smtClean="0">
                <a:latin typeface="VNI-Times"/>
                <a:ea typeface="Times New Roman"/>
                <a:cs typeface="Times New Roman"/>
              </a:rPr>
              <a:t>Khởi</a:t>
            </a:r>
            <a:r>
              <a:rPr lang="en-US" sz="2800" dirty="0" smtClean="0"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VNI-Times"/>
                <a:ea typeface="Times New Roman"/>
                <a:cs typeface="Times New Roman"/>
              </a:rPr>
              <a:t>động</a:t>
            </a:r>
            <a:r>
              <a:rPr lang="en-US" sz="2800" dirty="0" smtClean="0"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VNI-Times"/>
                <a:ea typeface="Times New Roman"/>
                <a:cs typeface="Times New Roman"/>
              </a:rPr>
              <a:t>xoay</a:t>
            </a:r>
            <a:r>
              <a:rPr lang="en-US" sz="2800" dirty="0" smtClean="0"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VNI-Times"/>
                <a:ea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Chaïy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nheï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treân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ñòa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hình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töï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nhieân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Ñi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thöôøng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vaø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hít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thôû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VNI-Times"/>
                <a:ea typeface="Times New Roman"/>
                <a:cs typeface="Times New Roman"/>
              </a:rPr>
              <a:t>saâu</a:t>
            </a:r>
            <a:r>
              <a:rPr lang="en-US" sz="2800" dirty="0" smtClean="0">
                <a:effectLst/>
                <a:latin typeface="VNI-Times"/>
                <a:ea typeface="Times New Roman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Picture 2" descr="C:\Users\DELL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200400"/>
            <a:ext cx="4648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Ñoäng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taùc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ñieàu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hoøa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: 2-3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laàn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, 2 x 4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nhòp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: </a:t>
            </a:r>
          </a:p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400" i="1" dirty="0" err="1" smtClean="0">
                <a:effectLst/>
                <a:latin typeface="VNI-Times"/>
                <a:ea typeface="Times New Roman"/>
                <a:cs typeface="Times New Roman"/>
              </a:rPr>
              <a:t>Chuù</a:t>
            </a:r>
            <a:r>
              <a:rPr lang="en-US" sz="2400" i="1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effectLst/>
                <a:latin typeface="VNI-Times"/>
                <a:ea typeface="Times New Roman"/>
                <a:cs typeface="Times New Roman"/>
              </a:rPr>
              <a:t>yù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: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ñoäng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taùc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ñieàu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hoøa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hoâ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hôi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chaäm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tay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chaân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tích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cöïc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thaû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loûng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endParaRPr lang="en-US" sz="2000" dirty="0">
              <a:latin typeface="VNI-Times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tabLst>
                <a:tab pos="312420" algn="l"/>
                <a:tab pos="381000" algn="l"/>
              </a:tabLs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87" y="152400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858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VNI-Times"/>
                <a:ea typeface="Times New Roman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VNI-Times"/>
                <a:ea typeface="Times New Roman"/>
              </a:rPr>
              <a:t>Phaàn</a:t>
            </a:r>
            <a:r>
              <a:rPr lang="en-US" sz="2800" b="1" dirty="0" smtClean="0">
                <a:solidFill>
                  <a:srgbClr val="FF0000"/>
                </a:solidFill>
                <a:latin typeface="VNI-Times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/>
                <a:ea typeface="Times New Roman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VNI-Times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/>
                <a:ea typeface="Times New Roman"/>
              </a:rPr>
              <a:t>baûn</a:t>
            </a:r>
            <a:r>
              <a:rPr lang="en-US" sz="2800" b="1" dirty="0">
                <a:solidFill>
                  <a:srgbClr val="FF0000"/>
                </a:solidFill>
                <a:latin typeface="VNI-Times"/>
                <a:ea typeface="Times New Roman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60915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Ôn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toaøn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baøi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theå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duïc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ñaõ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hoïc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 descr="C:\Users\DELL-PC\Desktop\dong tac dieu 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73782"/>
            <a:ext cx="5486400" cy="41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705" y="76200"/>
            <a:ext cx="511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vi-VN" sz="36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 chơi: Đường hiểm hóc</a:t>
            </a:r>
            <a:endParaRPr lang="vi-VN" sz="3600" b="0" i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toplist.vn/images/800px/tro-choi-duong-hiem-hoc-175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267200" cy="36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85421"/>
            <a:ext cx="9067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vi-VN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Chỗ chơi: </a:t>
            </a:r>
            <a:endParaRPr lang="en-US" sz="28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 dài ít nhất 20 thước.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2. Số người chơi từ 12 đến 40.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3. Xếp đặt: Chơi từng đội. Mỗi đội sẽ có ít nhất 06 bạn. Trong mỗi đội chọn ra 3 bạn làm chướng ngại vật. Những bạn này đứng cách nhau độ 7,8 thước. Bạn đầu cuối lưng xuống, bạn thứ 2 thì đứng thẳng, bạn thứ 3 đứng 2 chân dang ra. Tất cả các bạn còn lại đứng theo từng đội, ở đầu đường.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4. Cách chơi: Khi nghe hiệu còi, bạn số 1 trong các đội chạy tới trước gặp bạn thứ nhất thì nhảy qua lưng bạn ấy, gặp bạn thứ 2 thì chạy quanh bạn một vòng, gặp bạn thứ 3 thì bò lòn qua giữa 2 chân, đoạn chạy thẳng đến cuối đường. Rồi chạy lui gặp 3 chướng ngại vật phải làm như trước. Về đến đích đập vào tay bạn số 2 để bạn này chạy tiếp.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5. Chơi sai: Bỏ băng một chướng ngại vật và không nhảy, lòn hay chạy vòng quanh. Bạn kia chưa đập vào tay mà bạn này đã bắt đầu chạy.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2672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Ñi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thöôøng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theo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nhòp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2-4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haøng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doïc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vaø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VNI-Times"/>
                <a:ea typeface="Times New Roman"/>
                <a:cs typeface="Times New Roman"/>
              </a:rPr>
              <a:t>haùt</a:t>
            </a:r>
            <a:r>
              <a:rPr lang="en-US" sz="2400" dirty="0" smtClean="0">
                <a:effectLst/>
                <a:latin typeface="VNI-Times"/>
                <a:ea typeface="Times New Roman"/>
                <a:cs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85800" algn="l"/>
                <a:tab pos="229362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VNI-Times"/>
                <a:ea typeface="Times New Roman"/>
              </a:rPr>
              <a:t>III. </a:t>
            </a:r>
            <a:r>
              <a:rPr lang="en-US" sz="2800" b="1" dirty="0" err="1" smtClean="0">
                <a:solidFill>
                  <a:srgbClr val="FF0000"/>
                </a:solidFill>
                <a:latin typeface="VNI-Times"/>
                <a:ea typeface="Times New Roman"/>
              </a:rPr>
              <a:t>Phaàn</a:t>
            </a:r>
            <a:r>
              <a:rPr lang="en-US" sz="2800" b="1" dirty="0" smtClean="0">
                <a:solidFill>
                  <a:srgbClr val="FF0000"/>
                </a:solidFill>
                <a:latin typeface="VNI-Times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/>
                <a:ea typeface="Times New Roman"/>
              </a:rPr>
              <a:t>keát</a:t>
            </a:r>
            <a:r>
              <a:rPr lang="en-US" sz="2800" b="1" dirty="0">
                <a:solidFill>
                  <a:srgbClr val="FF0000"/>
                </a:solidFill>
                <a:latin typeface="VNI-Times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/>
                <a:ea typeface="Times New Roman"/>
              </a:rPr>
              <a:t>thuùc</a:t>
            </a:r>
            <a:r>
              <a:rPr lang="en-US" sz="2800" b="1" dirty="0">
                <a:solidFill>
                  <a:srgbClr val="FF0000"/>
                </a:solidFill>
                <a:latin typeface="VNI-Times"/>
                <a:ea typeface="Times New Roman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24000"/>
            <a:ext cx="5810250" cy="39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5638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GV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cuøng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HS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heä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thoáng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baøi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VNI-Times"/>
              <a:buChar char="-"/>
              <a:tabLst>
                <a:tab pos="312420" algn="l"/>
                <a:tab pos="381000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Nhaän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xeùt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vaø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ñaùnh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giôø</a:t>
            </a:r>
            <a:r>
              <a:rPr lang="en-US" sz="2400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hoïc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444" y="381000"/>
            <a:ext cx="3907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dò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nhà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128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239161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CHÀO QUÝ THẦY CÔ VÀ CÁC EM HỌC SINH!!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283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2020-04-19T03:18:47Z</dcterms:created>
  <dcterms:modified xsi:type="dcterms:W3CDTF">2020-04-19T04:27:50Z</dcterms:modified>
</cp:coreProperties>
</file>